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attanakarn Expanded" charset="1" panose="000000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Open Sans Bold" charset="1" panose="020B08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97391" y="971610"/>
            <a:ext cx="8343779" cy="8343779"/>
          </a:xfrm>
          <a:custGeom>
            <a:avLst/>
            <a:gdLst/>
            <a:ahLst/>
            <a:cxnLst/>
            <a:rect r="r" b="b" t="t" l="l"/>
            <a:pathLst>
              <a:path h="8343779" w="8343779">
                <a:moveTo>
                  <a:pt x="0" y="0"/>
                </a:moveTo>
                <a:lnTo>
                  <a:pt x="8343779" y="0"/>
                </a:lnTo>
                <a:lnTo>
                  <a:pt x="8343779" y="8343780"/>
                </a:lnTo>
                <a:lnTo>
                  <a:pt x="0" y="834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491278" y="1265498"/>
            <a:ext cx="7756004" cy="7756004"/>
          </a:xfrm>
          <a:custGeom>
            <a:avLst/>
            <a:gdLst/>
            <a:ahLst/>
            <a:cxnLst/>
            <a:rect r="r" b="b" t="t" l="l"/>
            <a:pathLst>
              <a:path h="7756004" w="7756004">
                <a:moveTo>
                  <a:pt x="0" y="0"/>
                </a:moveTo>
                <a:lnTo>
                  <a:pt x="7756004" y="0"/>
                </a:lnTo>
                <a:lnTo>
                  <a:pt x="7756004" y="7756004"/>
                </a:lnTo>
                <a:lnTo>
                  <a:pt x="0" y="7756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993601"/>
            <a:ext cx="8929301" cy="348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21"/>
              </a:lnSpc>
            </a:pPr>
            <a:r>
              <a:rPr lang="en-US" sz="1001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Agentes</a:t>
            </a:r>
          </a:p>
          <a:p>
            <a:pPr algn="l">
              <a:lnSpc>
                <a:spcPts val="14021"/>
              </a:lnSpc>
            </a:pPr>
            <a:r>
              <a:rPr lang="en-US" sz="1001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Deliberativos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9763863" y="1762863"/>
            <a:ext cx="8524137" cy="8524137"/>
          </a:xfrm>
          <a:custGeom>
            <a:avLst/>
            <a:gdLst/>
            <a:ahLst/>
            <a:cxnLst/>
            <a:rect r="r" b="b" t="t" l="l"/>
            <a:pathLst>
              <a:path h="8524137" w="8524137">
                <a:moveTo>
                  <a:pt x="8524137" y="0"/>
                </a:moveTo>
                <a:lnTo>
                  <a:pt x="0" y="0"/>
                </a:lnTo>
                <a:lnTo>
                  <a:pt x="0" y="8524137"/>
                </a:lnTo>
                <a:lnTo>
                  <a:pt x="8524137" y="8524137"/>
                </a:lnTo>
                <a:lnTo>
                  <a:pt x="852413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37609" y="-1515749"/>
            <a:ext cx="3287073" cy="3287073"/>
          </a:xfrm>
          <a:custGeom>
            <a:avLst/>
            <a:gdLst/>
            <a:ahLst/>
            <a:cxnLst/>
            <a:rect r="r" b="b" t="t" l="l"/>
            <a:pathLst>
              <a:path h="3287073" w="3287073">
                <a:moveTo>
                  <a:pt x="0" y="0"/>
                </a:moveTo>
                <a:lnTo>
                  <a:pt x="3287073" y="0"/>
                </a:lnTo>
                <a:lnTo>
                  <a:pt x="3287073" y="3287072"/>
                </a:lnTo>
                <a:lnTo>
                  <a:pt x="0" y="3287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8508443" y="8959656"/>
            <a:ext cx="1688947" cy="597289"/>
            <a:chOff x="0" y="0"/>
            <a:chExt cx="2251930" cy="796385"/>
          </a:xfrm>
        </p:grpSpPr>
        <p:sp>
          <p:nvSpPr>
            <p:cNvPr name="Freeform 8" id="8"/>
            <p:cNvSpPr/>
            <p:nvPr/>
          </p:nvSpPr>
          <p:spPr>
            <a:xfrm flipH="false" flipV="false" rot="-2700000">
              <a:off x="116628" y="116628"/>
              <a:ext cx="563129" cy="563129"/>
            </a:xfrm>
            <a:custGeom>
              <a:avLst/>
              <a:gdLst/>
              <a:ahLst/>
              <a:cxnLst/>
              <a:rect r="r" b="b" t="t" l="l"/>
              <a:pathLst>
                <a:path h="563129" w="563129">
                  <a:moveTo>
                    <a:pt x="0" y="0"/>
                  </a:moveTo>
                  <a:lnTo>
                    <a:pt x="563129" y="0"/>
                  </a:lnTo>
                  <a:lnTo>
                    <a:pt x="563129" y="563129"/>
                  </a:lnTo>
                  <a:lnTo>
                    <a:pt x="0" y="563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-2700000">
              <a:off x="844400" y="116628"/>
              <a:ext cx="563129" cy="563129"/>
            </a:xfrm>
            <a:custGeom>
              <a:avLst/>
              <a:gdLst/>
              <a:ahLst/>
              <a:cxnLst/>
              <a:rect r="r" b="b" t="t" l="l"/>
              <a:pathLst>
                <a:path h="563129" w="563129">
                  <a:moveTo>
                    <a:pt x="0" y="0"/>
                  </a:moveTo>
                  <a:lnTo>
                    <a:pt x="563130" y="0"/>
                  </a:lnTo>
                  <a:lnTo>
                    <a:pt x="563130" y="563129"/>
                  </a:lnTo>
                  <a:lnTo>
                    <a:pt x="0" y="563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-2700000">
              <a:off x="1572173" y="116628"/>
              <a:ext cx="563129" cy="563129"/>
            </a:xfrm>
            <a:custGeom>
              <a:avLst/>
              <a:gdLst/>
              <a:ahLst/>
              <a:cxnLst/>
              <a:rect r="r" b="b" t="t" l="l"/>
              <a:pathLst>
                <a:path h="563129" w="563129">
                  <a:moveTo>
                    <a:pt x="0" y="0"/>
                  </a:moveTo>
                  <a:lnTo>
                    <a:pt x="563129" y="0"/>
                  </a:lnTo>
                  <a:lnTo>
                    <a:pt x="563129" y="563129"/>
                  </a:lnTo>
                  <a:lnTo>
                    <a:pt x="0" y="563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6607787"/>
            <a:ext cx="6131769" cy="102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5358" indent="-317679" lvl="1">
              <a:lnSpc>
                <a:spcPts val="4119"/>
              </a:lnSpc>
              <a:buFont typeface="Arial"/>
              <a:buChar char="•"/>
            </a:pPr>
            <a:r>
              <a:rPr lang="en-US" sz="2942" spc="123">
                <a:solidFill>
                  <a:srgbClr val="65E6E0"/>
                </a:solidFill>
                <a:latin typeface="Montserrat"/>
                <a:ea typeface="Montserrat"/>
                <a:cs typeface="Montserrat"/>
                <a:sym typeface="Montserrat"/>
              </a:rPr>
              <a:t>Trapero Orona Cristopher</a:t>
            </a:r>
          </a:p>
          <a:p>
            <a:pPr algn="l" marL="635358" indent="-317679" lvl="1">
              <a:lnSpc>
                <a:spcPts val="4119"/>
              </a:lnSpc>
              <a:buFont typeface="Arial"/>
              <a:buChar char="•"/>
            </a:pPr>
            <a:r>
              <a:rPr lang="en-US" sz="2942" spc="123">
                <a:solidFill>
                  <a:srgbClr val="65E6E0"/>
                </a:solidFill>
                <a:latin typeface="Montserrat"/>
                <a:ea typeface="Montserrat"/>
                <a:cs typeface="Montserrat"/>
                <a:sym typeface="Montserrat"/>
              </a:rPr>
              <a:t>Uribe Armenta Javier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842793" y="707894"/>
            <a:ext cx="1115208" cy="1115208"/>
          </a:xfrm>
          <a:custGeom>
            <a:avLst/>
            <a:gdLst/>
            <a:ahLst/>
            <a:cxnLst/>
            <a:rect r="r" b="b" t="t" l="l"/>
            <a:pathLst>
              <a:path h="1115208" w="1115208">
                <a:moveTo>
                  <a:pt x="0" y="0"/>
                </a:moveTo>
                <a:lnTo>
                  <a:pt x="1115208" y="0"/>
                </a:lnTo>
                <a:lnTo>
                  <a:pt x="1115208" y="1115208"/>
                </a:lnTo>
                <a:lnTo>
                  <a:pt x="0" y="1115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-1135570" y="8662328"/>
            <a:ext cx="2949126" cy="2949126"/>
          </a:xfrm>
          <a:custGeom>
            <a:avLst/>
            <a:gdLst/>
            <a:ahLst/>
            <a:cxnLst/>
            <a:rect r="r" b="b" t="t" l="l"/>
            <a:pathLst>
              <a:path h="2949126" w="2949126">
                <a:moveTo>
                  <a:pt x="0" y="0"/>
                </a:moveTo>
                <a:lnTo>
                  <a:pt x="2949126" y="0"/>
                </a:lnTo>
                <a:lnTo>
                  <a:pt x="2949126" y="2949126"/>
                </a:lnTo>
                <a:lnTo>
                  <a:pt x="0" y="2949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5701" y="-4272575"/>
            <a:ext cx="9688100" cy="9688100"/>
          </a:xfrm>
          <a:custGeom>
            <a:avLst/>
            <a:gdLst/>
            <a:ahLst/>
            <a:cxnLst/>
            <a:rect r="r" b="b" t="t" l="l"/>
            <a:pathLst>
              <a:path h="9688100" w="9688100">
                <a:moveTo>
                  <a:pt x="0" y="0"/>
                </a:moveTo>
                <a:lnTo>
                  <a:pt x="9688100" y="0"/>
                </a:lnTo>
                <a:lnTo>
                  <a:pt x="9688100" y="9688100"/>
                </a:lnTo>
                <a:lnTo>
                  <a:pt x="0" y="9688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911539" y="1143000"/>
            <a:ext cx="9144000" cy="9144000"/>
          </a:xfrm>
          <a:custGeom>
            <a:avLst/>
            <a:gdLst/>
            <a:ahLst/>
            <a:cxnLst/>
            <a:rect r="r" b="b" t="t" l="l"/>
            <a:pathLst>
              <a:path h="9144000" w="9144000">
                <a:moveTo>
                  <a:pt x="0" y="0"/>
                </a:moveTo>
                <a:lnTo>
                  <a:pt x="9144000" y="0"/>
                </a:lnTo>
                <a:lnTo>
                  <a:pt x="9144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0935" y="9413160"/>
            <a:ext cx="1803105" cy="637660"/>
            <a:chOff x="0" y="0"/>
            <a:chExt cx="2404140" cy="850214"/>
          </a:xfrm>
        </p:grpSpPr>
        <p:sp>
          <p:nvSpPr>
            <p:cNvPr name="Freeform 5" id="5"/>
            <p:cNvSpPr/>
            <p:nvPr/>
          </p:nvSpPr>
          <p:spPr>
            <a:xfrm flipH="false" flipV="false" rot="-2700000">
              <a:off x="124511" y="124511"/>
              <a:ext cx="601192" cy="601192"/>
            </a:xfrm>
            <a:custGeom>
              <a:avLst/>
              <a:gdLst/>
              <a:ahLst/>
              <a:cxnLst/>
              <a:rect r="r" b="b" t="t" l="l"/>
              <a:pathLst>
                <a:path h="601192" w="601192">
                  <a:moveTo>
                    <a:pt x="0" y="0"/>
                  </a:moveTo>
                  <a:lnTo>
                    <a:pt x="601192" y="0"/>
                  </a:lnTo>
                  <a:lnTo>
                    <a:pt x="601192" y="601192"/>
                  </a:lnTo>
                  <a:lnTo>
                    <a:pt x="0" y="601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-2700000">
              <a:off x="901474" y="124511"/>
              <a:ext cx="601192" cy="601192"/>
            </a:xfrm>
            <a:custGeom>
              <a:avLst/>
              <a:gdLst/>
              <a:ahLst/>
              <a:cxnLst/>
              <a:rect r="r" b="b" t="t" l="l"/>
              <a:pathLst>
                <a:path h="601192" w="601192">
                  <a:moveTo>
                    <a:pt x="0" y="0"/>
                  </a:moveTo>
                  <a:lnTo>
                    <a:pt x="601192" y="0"/>
                  </a:lnTo>
                  <a:lnTo>
                    <a:pt x="601192" y="601192"/>
                  </a:lnTo>
                  <a:lnTo>
                    <a:pt x="0" y="601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-2700000">
              <a:off x="1678438" y="124511"/>
              <a:ext cx="601192" cy="601192"/>
            </a:xfrm>
            <a:custGeom>
              <a:avLst/>
              <a:gdLst/>
              <a:ahLst/>
              <a:cxnLst/>
              <a:rect r="r" b="b" t="t" l="l"/>
              <a:pathLst>
                <a:path h="601192" w="601192">
                  <a:moveTo>
                    <a:pt x="0" y="0"/>
                  </a:moveTo>
                  <a:lnTo>
                    <a:pt x="601191" y="0"/>
                  </a:lnTo>
                  <a:lnTo>
                    <a:pt x="601191" y="601192"/>
                  </a:lnTo>
                  <a:lnTo>
                    <a:pt x="0" y="601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80580" y="3360360"/>
            <a:ext cx="8232396" cy="1599951"/>
            <a:chOff x="0" y="0"/>
            <a:chExt cx="24835726" cy="4826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835853" cy="4826906"/>
            </a:xfrm>
            <a:custGeom>
              <a:avLst/>
              <a:gdLst/>
              <a:ahLst/>
              <a:cxnLst/>
              <a:rect r="r" b="b" t="t" l="l"/>
              <a:pathLst>
                <a:path h="4826906" w="24835853">
                  <a:moveTo>
                    <a:pt x="22638134" y="0"/>
                  </a:moveTo>
                  <a:lnTo>
                    <a:pt x="0" y="0"/>
                  </a:lnTo>
                  <a:lnTo>
                    <a:pt x="0" y="3078037"/>
                  </a:lnTo>
                  <a:cubicBezTo>
                    <a:pt x="0" y="4035061"/>
                    <a:pt x="791845" y="4826906"/>
                    <a:pt x="1765046" y="4826906"/>
                  </a:cubicBezTo>
                  <a:lnTo>
                    <a:pt x="24835853" y="4826906"/>
                  </a:lnTo>
                  <a:lnTo>
                    <a:pt x="24835853" y="1748801"/>
                  </a:lnTo>
                  <a:cubicBezTo>
                    <a:pt x="24835726" y="791845"/>
                    <a:pt x="24044007" y="0"/>
                    <a:pt x="22638134" y="0"/>
                  </a:cubicBezTo>
                  <a:close/>
                  <a:moveTo>
                    <a:pt x="24708726" y="4699779"/>
                  </a:moveTo>
                  <a:lnTo>
                    <a:pt x="1765046" y="4699779"/>
                  </a:lnTo>
                  <a:cubicBezTo>
                    <a:pt x="861822" y="4699779"/>
                    <a:pt x="127000" y="3964957"/>
                    <a:pt x="127000" y="3078037"/>
                  </a:cubicBezTo>
                  <a:lnTo>
                    <a:pt x="127000" y="127000"/>
                  </a:lnTo>
                  <a:lnTo>
                    <a:pt x="22638134" y="127000"/>
                  </a:lnTo>
                  <a:cubicBezTo>
                    <a:pt x="23974031" y="127000"/>
                    <a:pt x="24708853" y="861822"/>
                    <a:pt x="24708853" y="1748801"/>
                  </a:cubicBezTo>
                  <a:lnTo>
                    <a:pt x="24708853" y="4699779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3168381"/>
            <a:ext cx="1036896" cy="1261987"/>
            <a:chOff x="0" y="0"/>
            <a:chExt cx="4224020" cy="51409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24020" cy="5140977"/>
            </a:xfrm>
            <a:custGeom>
              <a:avLst/>
              <a:gdLst/>
              <a:ahLst/>
              <a:cxnLst/>
              <a:rect r="r" b="b" t="t" l="l"/>
              <a:pathLst>
                <a:path h="5140977" w="4224020">
                  <a:moveTo>
                    <a:pt x="4224020" y="5140977"/>
                  </a:moveTo>
                  <a:lnTo>
                    <a:pt x="2441575" y="5140977"/>
                  </a:lnTo>
                  <a:cubicBezTo>
                    <a:pt x="1093089" y="5140977"/>
                    <a:pt x="0" y="4047888"/>
                    <a:pt x="0" y="2699402"/>
                  </a:cubicBezTo>
                  <a:lnTo>
                    <a:pt x="0" y="0"/>
                  </a:lnTo>
                  <a:lnTo>
                    <a:pt x="1782445" y="0"/>
                  </a:lnTo>
                  <a:cubicBezTo>
                    <a:pt x="3130931" y="0"/>
                    <a:pt x="4224020" y="1093089"/>
                    <a:pt x="4224020" y="2441575"/>
                  </a:cubicBezTo>
                  <a:lnTo>
                    <a:pt x="4224020" y="5140977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80580" y="5335479"/>
            <a:ext cx="8232396" cy="1599951"/>
            <a:chOff x="0" y="0"/>
            <a:chExt cx="24835726" cy="48267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835853" cy="4826906"/>
            </a:xfrm>
            <a:custGeom>
              <a:avLst/>
              <a:gdLst/>
              <a:ahLst/>
              <a:cxnLst/>
              <a:rect r="r" b="b" t="t" l="l"/>
              <a:pathLst>
                <a:path h="4826906" w="24835853">
                  <a:moveTo>
                    <a:pt x="22638134" y="0"/>
                  </a:moveTo>
                  <a:lnTo>
                    <a:pt x="0" y="0"/>
                  </a:lnTo>
                  <a:lnTo>
                    <a:pt x="0" y="3078037"/>
                  </a:lnTo>
                  <a:cubicBezTo>
                    <a:pt x="0" y="4035061"/>
                    <a:pt x="791845" y="4826906"/>
                    <a:pt x="1765046" y="4826906"/>
                  </a:cubicBezTo>
                  <a:lnTo>
                    <a:pt x="24835853" y="4826906"/>
                  </a:lnTo>
                  <a:lnTo>
                    <a:pt x="24835853" y="1748801"/>
                  </a:lnTo>
                  <a:cubicBezTo>
                    <a:pt x="24835726" y="791845"/>
                    <a:pt x="24044007" y="0"/>
                    <a:pt x="22638134" y="0"/>
                  </a:cubicBezTo>
                  <a:close/>
                  <a:moveTo>
                    <a:pt x="24708726" y="4699779"/>
                  </a:moveTo>
                  <a:lnTo>
                    <a:pt x="1765046" y="4699779"/>
                  </a:lnTo>
                  <a:cubicBezTo>
                    <a:pt x="861822" y="4699779"/>
                    <a:pt x="127000" y="3964957"/>
                    <a:pt x="127000" y="3078037"/>
                  </a:cubicBezTo>
                  <a:lnTo>
                    <a:pt x="127000" y="127000"/>
                  </a:lnTo>
                  <a:lnTo>
                    <a:pt x="22638134" y="127000"/>
                  </a:lnTo>
                  <a:cubicBezTo>
                    <a:pt x="23974031" y="127000"/>
                    <a:pt x="24708853" y="861822"/>
                    <a:pt x="24708853" y="1748801"/>
                  </a:cubicBezTo>
                  <a:lnTo>
                    <a:pt x="24708853" y="4699779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5143500"/>
            <a:ext cx="1036896" cy="1261987"/>
            <a:chOff x="0" y="0"/>
            <a:chExt cx="4224020" cy="51409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24020" cy="5140977"/>
            </a:xfrm>
            <a:custGeom>
              <a:avLst/>
              <a:gdLst/>
              <a:ahLst/>
              <a:cxnLst/>
              <a:rect r="r" b="b" t="t" l="l"/>
              <a:pathLst>
                <a:path h="5140977" w="4224020">
                  <a:moveTo>
                    <a:pt x="4224020" y="5140977"/>
                  </a:moveTo>
                  <a:lnTo>
                    <a:pt x="2441575" y="5140977"/>
                  </a:lnTo>
                  <a:cubicBezTo>
                    <a:pt x="1093089" y="5140977"/>
                    <a:pt x="0" y="4047888"/>
                    <a:pt x="0" y="2699402"/>
                  </a:cubicBezTo>
                  <a:lnTo>
                    <a:pt x="0" y="0"/>
                  </a:lnTo>
                  <a:lnTo>
                    <a:pt x="1782445" y="0"/>
                  </a:lnTo>
                  <a:cubicBezTo>
                    <a:pt x="3130931" y="0"/>
                    <a:pt x="4224020" y="1093089"/>
                    <a:pt x="4224020" y="2441575"/>
                  </a:cubicBezTo>
                  <a:lnTo>
                    <a:pt x="4224020" y="5140977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80580" y="7498884"/>
            <a:ext cx="8232396" cy="1599951"/>
            <a:chOff x="0" y="0"/>
            <a:chExt cx="24835726" cy="48267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835853" cy="4826906"/>
            </a:xfrm>
            <a:custGeom>
              <a:avLst/>
              <a:gdLst/>
              <a:ahLst/>
              <a:cxnLst/>
              <a:rect r="r" b="b" t="t" l="l"/>
              <a:pathLst>
                <a:path h="4826906" w="24835853">
                  <a:moveTo>
                    <a:pt x="22638134" y="0"/>
                  </a:moveTo>
                  <a:lnTo>
                    <a:pt x="0" y="0"/>
                  </a:lnTo>
                  <a:lnTo>
                    <a:pt x="0" y="3078037"/>
                  </a:lnTo>
                  <a:cubicBezTo>
                    <a:pt x="0" y="4035061"/>
                    <a:pt x="791845" y="4826906"/>
                    <a:pt x="1765046" y="4826906"/>
                  </a:cubicBezTo>
                  <a:lnTo>
                    <a:pt x="24835853" y="4826906"/>
                  </a:lnTo>
                  <a:lnTo>
                    <a:pt x="24835853" y="1748801"/>
                  </a:lnTo>
                  <a:cubicBezTo>
                    <a:pt x="24835726" y="791845"/>
                    <a:pt x="24044007" y="0"/>
                    <a:pt x="22638134" y="0"/>
                  </a:cubicBezTo>
                  <a:close/>
                  <a:moveTo>
                    <a:pt x="24708726" y="4699779"/>
                  </a:moveTo>
                  <a:lnTo>
                    <a:pt x="1765046" y="4699779"/>
                  </a:lnTo>
                  <a:cubicBezTo>
                    <a:pt x="861822" y="4699779"/>
                    <a:pt x="127000" y="3964957"/>
                    <a:pt x="127000" y="3078037"/>
                  </a:cubicBezTo>
                  <a:lnTo>
                    <a:pt x="127000" y="127000"/>
                  </a:lnTo>
                  <a:lnTo>
                    <a:pt x="22638134" y="127000"/>
                  </a:lnTo>
                  <a:cubicBezTo>
                    <a:pt x="23974031" y="127000"/>
                    <a:pt x="24708853" y="861822"/>
                    <a:pt x="24708853" y="1748801"/>
                  </a:cubicBezTo>
                  <a:lnTo>
                    <a:pt x="24708853" y="4699779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28700" y="7306905"/>
            <a:ext cx="1036896" cy="1261987"/>
            <a:chOff x="0" y="0"/>
            <a:chExt cx="4224020" cy="51409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24020" cy="5140977"/>
            </a:xfrm>
            <a:custGeom>
              <a:avLst/>
              <a:gdLst/>
              <a:ahLst/>
              <a:cxnLst/>
              <a:rect r="r" b="b" t="t" l="l"/>
              <a:pathLst>
                <a:path h="5140977" w="4224020">
                  <a:moveTo>
                    <a:pt x="4224020" y="5140977"/>
                  </a:moveTo>
                  <a:lnTo>
                    <a:pt x="2441575" y="5140977"/>
                  </a:lnTo>
                  <a:cubicBezTo>
                    <a:pt x="1093089" y="5140977"/>
                    <a:pt x="0" y="4047888"/>
                    <a:pt x="0" y="2699402"/>
                  </a:cubicBezTo>
                  <a:lnTo>
                    <a:pt x="0" y="0"/>
                  </a:lnTo>
                  <a:lnTo>
                    <a:pt x="1782445" y="0"/>
                  </a:lnTo>
                  <a:cubicBezTo>
                    <a:pt x="3130931" y="0"/>
                    <a:pt x="4224020" y="1093089"/>
                    <a:pt x="4224020" y="2441575"/>
                  </a:cubicBezTo>
                  <a:lnTo>
                    <a:pt x="4224020" y="5140977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1225993"/>
            <a:ext cx="8746552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Antes de eso, ¿qué es un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74040" y="3496496"/>
            <a:ext cx="7158663" cy="1269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63"/>
              </a:lnSpc>
              <a:spcBef>
                <a:spcPct val="0"/>
              </a:spcBef>
            </a:pPr>
            <a:r>
              <a:rPr lang="en-US" sz="1831" spc="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 agente inteligente es un sistema basado en conocimiento que percibe su entorno, </a:t>
            </a:r>
            <a:r>
              <a:rPr lang="en-US" sz="1831" spc="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razona para interpretar percepciones, infiere, resuelve problemas y toma acciones para cumplir objetivos.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2002221"/>
            <a:ext cx="7025455" cy="852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4981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Agente Inteligente?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354681"/>
            <a:ext cx="1036896" cy="73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28"/>
              </a:lnSpc>
              <a:spcBef>
                <a:spcPct val="0"/>
              </a:spcBef>
            </a:pPr>
            <a:r>
              <a:rPr lang="en-US" b="true" sz="4234" spc="1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74040" y="5641372"/>
            <a:ext cx="7158663" cy="95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1831" spc="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obedece ciegamente, sino que puede modificar</a:t>
            </a:r>
          </a:p>
          <a:p>
            <a:pPr algn="l" marL="0" indent="0" lvl="0">
              <a:lnSpc>
                <a:spcPts val="2563"/>
              </a:lnSpc>
              <a:spcBef>
                <a:spcPct val="0"/>
              </a:spcBef>
            </a:pPr>
            <a:r>
              <a:rPr lang="en-US" sz="1831" spc="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requerimientos, responder preguntas o rechazar ciertas peticiones.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5329800"/>
            <a:ext cx="1036896" cy="73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28"/>
              </a:lnSpc>
              <a:spcBef>
                <a:spcPct val="0"/>
              </a:spcBef>
            </a:pPr>
            <a:r>
              <a:rPr lang="en-US" b="true" sz="4234" spc="1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74040" y="7635020"/>
            <a:ext cx="7158663" cy="1269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3"/>
              </a:lnSpc>
            </a:pPr>
            <a:r>
              <a:rPr lang="en-US" sz="1831" spc="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Actúa con </a:t>
            </a:r>
            <a:r>
              <a:rPr lang="en-US" sz="1831" spc="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autonomía, decidiendo cómo satisfacer solicitudes y escogiendo acciones de manera</a:t>
            </a:r>
          </a:p>
          <a:p>
            <a:pPr algn="l" marL="0" indent="0" lvl="0">
              <a:lnSpc>
                <a:spcPts val="2563"/>
              </a:lnSpc>
              <a:spcBef>
                <a:spcPct val="0"/>
              </a:spcBef>
            </a:pPr>
            <a:r>
              <a:rPr lang="en-US" sz="1831" spc="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dinámica. Puede colaborar con el usuario, monitorear eventos, aconsejar, entrenar o asistir en diversas tareas.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7493205"/>
            <a:ext cx="1036896" cy="73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28"/>
              </a:lnSpc>
              <a:spcBef>
                <a:spcPct val="0"/>
              </a:spcBef>
            </a:pPr>
            <a:r>
              <a:rPr lang="en-US" b="true" sz="4234" spc="1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132C">
                <a:alpha val="100000"/>
              </a:srgbClr>
            </a:gs>
            <a:gs pos="100000">
              <a:srgbClr val="03205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70853" y="2075515"/>
            <a:ext cx="7213930" cy="6262359"/>
            <a:chOff x="0" y="0"/>
            <a:chExt cx="1813132" cy="15739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3132" cy="1573967"/>
            </a:xfrm>
            <a:custGeom>
              <a:avLst/>
              <a:gdLst/>
              <a:ahLst/>
              <a:cxnLst/>
              <a:rect r="r" b="b" t="t" l="l"/>
              <a:pathLst>
                <a:path h="1573967" w="1813132">
                  <a:moveTo>
                    <a:pt x="5366" y="0"/>
                  </a:moveTo>
                  <a:lnTo>
                    <a:pt x="1807766" y="0"/>
                  </a:lnTo>
                  <a:cubicBezTo>
                    <a:pt x="1809189" y="0"/>
                    <a:pt x="1810554" y="565"/>
                    <a:pt x="1811561" y="1572"/>
                  </a:cubicBezTo>
                  <a:cubicBezTo>
                    <a:pt x="1812567" y="2578"/>
                    <a:pt x="1813132" y="3943"/>
                    <a:pt x="1813132" y="5366"/>
                  </a:cubicBezTo>
                  <a:lnTo>
                    <a:pt x="1813132" y="1568601"/>
                  </a:lnTo>
                  <a:cubicBezTo>
                    <a:pt x="1813132" y="1571564"/>
                    <a:pt x="1810730" y="1573967"/>
                    <a:pt x="1807766" y="1573967"/>
                  </a:cubicBezTo>
                  <a:lnTo>
                    <a:pt x="5366" y="1573967"/>
                  </a:lnTo>
                  <a:cubicBezTo>
                    <a:pt x="2402" y="1573967"/>
                    <a:pt x="0" y="1571564"/>
                    <a:pt x="0" y="1568601"/>
                  </a:cubicBezTo>
                  <a:lnTo>
                    <a:pt x="0" y="5366"/>
                  </a:lnTo>
                  <a:cubicBezTo>
                    <a:pt x="0" y="2402"/>
                    <a:pt x="2402" y="0"/>
                    <a:pt x="53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813132" cy="1669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370769"/>
            <a:ext cx="7282878" cy="6430756"/>
            <a:chOff x="0" y="0"/>
            <a:chExt cx="1830461" cy="16162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30461" cy="1616291"/>
            </a:xfrm>
            <a:custGeom>
              <a:avLst/>
              <a:gdLst/>
              <a:ahLst/>
              <a:cxnLst/>
              <a:rect r="r" b="b" t="t" l="l"/>
              <a:pathLst>
                <a:path h="1616291" w="1830461">
                  <a:moveTo>
                    <a:pt x="9567" y="0"/>
                  </a:moveTo>
                  <a:lnTo>
                    <a:pt x="1820894" y="0"/>
                  </a:lnTo>
                  <a:cubicBezTo>
                    <a:pt x="1823432" y="0"/>
                    <a:pt x="1825865" y="1008"/>
                    <a:pt x="1827659" y="2802"/>
                  </a:cubicBezTo>
                  <a:cubicBezTo>
                    <a:pt x="1829453" y="4596"/>
                    <a:pt x="1830461" y="7030"/>
                    <a:pt x="1830461" y="9567"/>
                  </a:cubicBezTo>
                  <a:lnTo>
                    <a:pt x="1830461" y="1606724"/>
                  </a:lnTo>
                  <a:cubicBezTo>
                    <a:pt x="1830461" y="1609261"/>
                    <a:pt x="1829453" y="1611695"/>
                    <a:pt x="1827659" y="1613489"/>
                  </a:cubicBezTo>
                  <a:cubicBezTo>
                    <a:pt x="1825865" y="1615283"/>
                    <a:pt x="1823432" y="1616291"/>
                    <a:pt x="1820894" y="1616291"/>
                  </a:cubicBezTo>
                  <a:lnTo>
                    <a:pt x="9567" y="1616291"/>
                  </a:lnTo>
                  <a:cubicBezTo>
                    <a:pt x="7030" y="1616291"/>
                    <a:pt x="4596" y="1615283"/>
                    <a:pt x="2802" y="1613489"/>
                  </a:cubicBezTo>
                  <a:cubicBezTo>
                    <a:pt x="1008" y="1611695"/>
                    <a:pt x="0" y="1609261"/>
                    <a:pt x="0" y="1606724"/>
                  </a:cubicBezTo>
                  <a:lnTo>
                    <a:pt x="0" y="9567"/>
                  </a:lnTo>
                  <a:cubicBezTo>
                    <a:pt x="0" y="7030"/>
                    <a:pt x="1008" y="4596"/>
                    <a:pt x="2802" y="2802"/>
                  </a:cubicBezTo>
                  <a:cubicBezTo>
                    <a:pt x="4596" y="1008"/>
                    <a:pt x="7030" y="0"/>
                    <a:pt x="95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830461" cy="1711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32633" y="1643881"/>
            <a:ext cx="7528069" cy="6416849"/>
            <a:chOff x="0" y="0"/>
            <a:chExt cx="1456401" cy="12414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6401" cy="1241422"/>
            </a:xfrm>
            <a:custGeom>
              <a:avLst/>
              <a:gdLst/>
              <a:ahLst/>
              <a:cxnLst/>
              <a:rect r="r" b="b" t="t" l="l"/>
              <a:pathLst>
                <a:path h="1241422" w="1456401">
                  <a:moveTo>
                    <a:pt x="0" y="0"/>
                  </a:moveTo>
                  <a:lnTo>
                    <a:pt x="1456401" y="0"/>
                  </a:lnTo>
                  <a:lnTo>
                    <a:pt x="1456401" y="1241422"/>
                  </a:lnTo>
                  <a:lnTo>
                    <a:pt x="0" y="1241422"/>
                  </a:lnTo>
                  <a:close/>
                </a:path>
              </a:pathLst>
            </a:custGeom>
            <a:blipFill>
              <a:blip r:embed="rId2"/>
              <a:stretch>
                <a:fillRect l="-11066" t="0" r="-1106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52781" y="4881987"/>
            <a:ext cx="1092015" cy="925848"/>
            <a:chOff x="0" y="0"/>
            <a:chExt cx="376980" cy="319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6980" cy="319617"/>
            </a:xfrm>
            <a:custGeom>
              <a:avLst/>
              <a:gdLst/>
              <a:ahLst/>
              <a:cxnLst/>
              <a:rect r="r" b="b" t="t" l="l"/>
              <a:pathLst>
                <a:path h="319617" w="376980">
                  <a:moveTo>
                    <a:pt x="63806" y="0"/>
                  </a:moveTo>
                  <a:lnTo>
                    <a:pt x="313174" y="0"/>
                  </a:lnTo>
                  <a:cubicBezTo>
                    <a:pt x="348413" y="0"/>
                    <a:pt x="376980" y="28567"/>
                    <a:pt x="376980" y="63806"/>
                  </a:cubicBezTo>
                  <a:lnTo>
                    <a:pt x="376980" y="255811"/>
                  </a:lnTo>
                  <a:cubicBezTo>
                    <a:pt x="376980" y="291050"/>
                    <a:pt x="348413" y="319617"/>
                    <a:pt x="313174" y="319617"/>
                  </a:cubicBezTo>
                  <a:lnTo>
                    <a:pt x="63806" y="319617"/>
                  </a:lnTo>
                  <a:cubicBezTo>
                    <a:pt x="28567" y="319617"/>
                    <a:pt x="0" y="291050"/>
                    <a:pt x="0" y="255811"/>
                  </a:cubicBezTo>
                  <a:lnTo>
                    <a:pt x="0" y="63806"/>
                  </a:lnTo>
                  <a:cubicBezTo>
                    <a:pt x="0" y="28567"/>
                    <a:pt x="28567" y="0"/>
                    <a:pt x="638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376980" cy="433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52781" y="1113594"/>
            <a:ext cx="6167708" cy="2227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42"/>
              </a:lnSpc>
              <a:spcBef>
                <a:spcPct val="0"/>
              </a:spcBef>
            </a:pPr>
            <a:r>
              <a:rPr lang="en-US" sz="6387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Agente Deliberativo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781" y="3436548"/>
            <a:ext cx="7009673" cy="108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098" spc="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 agente inteligente puede estar construido</a:t>
            </a:r>
          </a:p>
          <a:p>
            <a:pPr algn="l" marL="0" indent="0" lvl="0">
              <a:lnSpc>
                <a:spcPts val="2937"/>
              </a:lnSpc>
              <a:spcBef>
                <a:spcPct val="0"/>
              </a:spcBef>
            </a:pPr>
            <a:r>
              <a:rPr lang="en-US" sz="2098" spc="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 base a diferentes arquitecturas, una de ellas siendo la deliberativa.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2781" y="5941872"/>
            <a:ext cx="2381622" cy="56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8"/>
              </a:lnSpc>
              <a:spcBef>
                <a:spcPct val="0"/>
              </a:spcBef>
            </a:pPr>
            <a:r>
              <a:rPr lang="en-US" sz="3306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Definición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2781" y="6606901"/>
            <a:ext cx="7009673" cy="255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098" spc="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caracterizan por el uso de modelos de</a:t>
            </a:r>
          </a:p>
          <a:p>
            <a:pPr algn="l">
              <a:lnSpc>
                <a:spcPts val="2937"/>
              </a:lnSpc>
            </a:pPr>
            <a:r>
              <a:rPr lang="en-US" sz="2098" spc="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representación simbólica del conocimiento y suelen basarse en la teoría clásica de planificación. En este enfoque, se parte de un estado inicial, existe un conjunto de</a:t>
            </a:r>
          </a:p>
          <a:p>
            <a:pPr algn="l" marL="0" indent="0" lvl="0">
              <a:lnSpc>
                <a:spcPts val="2937"/>
              </a:lnSpc>
              <a:spcBef>
                <a:spcPct val="0"/>
              </a:spcBef>
            </a:pPr>
            <a:r>
              <a:rPr lang="en-US" sz="2098" spc="8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planes y un estado objetivo al que se busca llegar.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65937" y="5012060"/>
            <a:ext cx="665702" cy="665702"/>
          </a:xfrm>
          <a:custGeom>
            <a:avLst/>
            <a:gdLst/>
            <a:ahLst/>
            <a:cxnLst/>
            <a:rect r="r" b="b" t="t" l="l"/>
            <a:pathLst>
              <a:path h="665702" w="665702">
                <a:moveTo>
                  <a:pt x="0" y="0"/>
                </a:moveTo>
                <a:lnTo>
                  <a:pt x="665703" y="0"/>
                </a:lnTo>
                <a:lnTo>
                  <a:pt x="665703" y="665702"/>
                </a:lnTo>
                <a:lnTo>
                  <a:pt x="0" y="66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77818" y="9716836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7"/>
                </a:lnTo>
                <a:lnTo>
                  <a:pt x="0" y="7331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17113" y="-232274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14327" y="1662818"/>
            <a:ext cx="5259347" cy="1095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42"/>
              </a:lnSpc>
              <a:spcBef>
                <a:spcPct val="0"/>
              </a:spcBef>
            </a:pPr>
            <a:r>
              <a:rPr lang="en-US" sz="6387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Modelo BDI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11379" y="4223529"/>
            <a:ext cx="4330434" cy="4444615"/>
            <a:chOff x="0" y="0"/>
            <a:chExt cx="11315432" cy="116137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5559" cy="11613917"/>
            </a:xfrm>
            <a:custGeom>
              <a:avLst/>
              <a:gdLst/>
              <a:ahLst/>
              <a:cxnLst/>
              <a:rect r="r" b="b" t="t" l="l"/>
              <a:pathLst>
                <a:path h="11613917" w="11315559">
                  <a:moveTo>
                    <a:pt x="9434269" y="0"/>
                  </a:moveTo>
                  <a:lnTo>
                    <a:pt x="0" y="0"/>
                  </a:lnTo>
                  <a:lnTo>
                    <a:pt x="0" y="9792900"/>
                  </a:lnTo>
                  <a:cubicBezTo>
                    <a:pt x="0" y="10822071"/>
                    <a:pt x="791845" y="11613917"/>
                    <a:pt x="1765046" y="11613917"/>
                  </a:cubicBezTo>
                  <a:lnTo>
                    <a:pt x="11315559" y="11613917"/>
                  </a:lnTo>
                  <a:lnTo>
                    <a:pt x="11315559" y="1821249"/>
                  </a:lnTo>
                  <a:cubicBezTo>
                    <a:pt x="11315432" y="791845"/>
                    <a:pt x="10523713" y="0"/>
                    <a:pt x="9434269" y="0"/>
                  </a:cubicBezTo>
                  <a:close/>
                  <a:moveTo>
                    <a:pt x="11188432" y="11486790"/>
                  </a:moveTo>
                  <a:lnTo>
                    <a:pt x="1765046" y="11486790"/>
                  </a:lnTo>
                  <a:cubicBezTo>
                    <a:pt x="861822" y="11486790"/>
                    <a:pt x="127000" y="10751967"/>
                    <a:pt x="127000" y="9792900"/>
                  </a:cubicBezTo>
                  <a:lnTo>
                    <a:pt x="127000" y="127000"/>
                  </a:lnTo>
                  <a:lnTo>
                    <a:pt x="9434269" y="127000"/>
                  </a:lnTo>
                  <a:cubicBezTo>
                    <a:pt x="10453736" y="127000"/>
                    <a:pt x="11188559" y="861822"/>
                    <a:pt x="11188559" y="1821249"/>
                  </a:cubicBezTo>
                  <a:lnTo>
                    <a:pt x="11188559" y="11486790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978712" y="4262520"/>
            <a:ext cx="4330434" cy="4444615"/>
            <a:chOff x="0" y="0"/>
            <a:chExt cx="11315432" cy="116137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15559" cy="11613917"/>
            </a:xfrm>
            <a:custGeom>
              <a:avLst/>
              <a:gdLst/>
              <a:ahLst/>
              <a:cxnLst/>
              <a:rect r="r" b="b" t="t" l="l"/>
              <a:pathLst>
                <a:path h="11613917" w="11315559">
                  <a:moveTo>
                    <a:pt x="9434269" y="0"/>
                  </a:moveTo>
                  <a:lnTo>
                    <a:pt x="0" y="0"/>
                  </a:lnTo>
                  <a:lnTo>
                    <a:pt x="0" y="9792900"/>
                  </a:lnTo>
                  <a:cubicBezTo>
                    <a:pt x="0" y="10822071"/>
                    <a:pt x="791845" y="11613917"/>
                    <a:pt x="1765046" y="11613917"/>
                  </a:cubicBezTo>
                  <a:lnTo>
                    <a:pt x="11315559" y="11613917"/>
                  </a:lnTo>
                  <a:lnTo>
                    <a:pt x="11315559" y="1821249"/>
                  </a:lnTo>
                  <a:cubicBezTo>
                    <a:pt x="11315432" y="791845"/>
                    <a:pt x="10523713" y="0"/>
                    <a:pt x="9434269" y="0"/>
                  </a:cubicBezTo>
                  <a:close/>
                  <a:moveTo>
                    <a:pt x="11188432" y="11486790"/>
                  </a:moveTo>
                  <a:lnTo>
                    <a:pt x="1765046" y="11486790"/>
                  </a:lnTo>
                  <a:cubicBezTo>
                    <a:pt x="861822" y="11486790"/>
                    <a:pt x="127000" y="10751967"/>
                    <a:pt x="127000" y="9792900"/>
                  </a:cubicBezTo>
                  <a:lnTo>
                    <a:pt x="127000" y="127000"/>
                  </a:lnTo>
                  <a:lnTo>
                    <a:pt x="9434269" y="127000"/>
                  </a:lnTo>
                  <a:cubicBezTo>
                    <a:pt x="10453736" y="127000"/>
                    <a:pt x="11188559" y="861822"/>
                    <a:pt x="11188559" y="1821249"/>
                  </a:cubicBezTo>
                  <a:lnTo>
                    <a:pt x="11188559" y="11486790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646188" y="4262520"/>
            <a:ext cx="4330434" cy="4444615"/>
            <a:chOff x="0" y="0"/>
            <a:chExt cx="11315432" cy="116137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15559" cy="11613917"/>
            </a:xfrm>
            <a:custGeom>
              <a:avLst/>
              <a:gdLst/>
              <a:ahLst/>
              <a:cxnLst/>
              <a:rect r="r" b="b" t="t" l="l"/>
              <a:pathLst>
                <a:path h="11613917" w="11315559">
                  <a:moveTo>
                    <a:pt x="9434269" y="0"/>
                  </a:moveTo>
                  <a:lnTo>
                    <a:pt x="0" y="0"/>
                  </a:lnTo>
                  <a:lnTo>
                    <a:pt x="0" y="9792900"/>
                  </a:lnTo>
                  <a:cubicBezTo>
                    <a:pt x="0" y="10822071"/>
                    <a:pt x="791845" y="11613917"/>
                    <a:pt x="1765046" y="11613917"/>
                  </a:cubicBezTo>
                  <a:lnTo>
                    <a:pt x="11315559" y="11613917"/>
                  </a:lnTo>
                  <a:lnTo>
                    <a:pt x="11315559" y="1821249"/>
                  </a:lnTo>
                  <a:cubicBezTo>
                    <a:pt x="11315432" y="791845"/>
                    <a:pt x="10523713" y="0"/>
                    <a:pt x="9434269" y="0"/>
                  </a:cubicBezTo>
                  <a:close/>
                  <a:moveTo>
                    <a:pt x="11188432" y="11486790"/>
                  </a:moveTo>
                  <a:lnTo>
                    <a:pt x="1765046" y="11486790"/>
                  </a:lnTo>
                  <a:cubicBezTo>
                    <a:pt x="861822" y="11486790"/>
                    <a:pt x="127000" y="10751967"/>
                    <a:pt x="127000" y="9792900"/>
                  </a:cubicBezTo>
                  <a:lnTo>
                    <a:pt x="127000" y="127000"/>
                  </a:lnTo>
                  <a:lnTo>
                    <a:pt x="9434269" y="127000"/>
                  </a:lnTo>
                  <a:cubicBezTo>
                    <a:pt x="10453736" y="127000"/>
                    <a:pt x="11188559" y="861822"/>
                    <a:pt x="11188559" y="1821249"/>
                  </a:cubicBezTo>
                  <a:lnTo>
                    <a:pt x="11188559" y="11486790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9" id="9"/>
          <p:cNvSpPr txBox="true"/>
          <p:nvPr/>
        </p:nvSpPr>
        <p:spPr>
          <a:xfrm rot="0">
            <a:off x="2667733" y="5818563"/>
            <a:ext cx="3617724" cy="1305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8"/>
              </a:lnSpc>
              <a:spcBef>
                <a:spcPct val="0"/>
              </a:spcBef>
            </a:pPr>
            <a:r>
              <a:rPr lang="en-US" sz="1856" spc="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 conjunto de creencias, es su </a:t>
            </a:r>
            <a:r>
              <a:rPr lang="en-US" sz="1856" spc="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conocimiento sobre su entorno y el resto del mundo.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35066" y="5857555"/>
            <a:ext cx="3617724" cy="1305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8"/>
              </a:lnSpc>
              <a:spcBef>
                <a:spcPct val="0"/>
              </a:spcBef>
            </a:pPr>
            <a:r>
              <a:rPr lang="en-US" sz="1856" spc="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Sus deseos, que definen los objetivos a los que aspira, como se priorizan los objetivos </a:t>
            </a:r>
            <a:r>
              <a:rPr lang="en-US" sz="1856" spc="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 agente.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02542" y="5857555"/>
            <a:ext cx="3617724" cy="196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8"/>
              </a:lnSpc>
              <a:spcBef>
                <a:spcPct val="0"/>
              </a:spcBef>
            </a:pPr>
            <a:r>
              <a:rPr lang="en-US" sz="1856" spc="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Sus intenciones, como el agente actúa sobre el entorno, aquellas que guían las acciones concretas que ejecutará para materializar sus met.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822891" y="3633282"/>
            <a:ext cx="1307409" cy="1307409"/>
          </a:xfrm>
          <a:custGeom>
            <a:avLst/>
            <a:gdLst/>
            <a:ahLst/>
            <a:cxnLst/>
            <a:rect r="r" b="b" t="t" l="l"/>
            <a:pathLst>
              <a:path h="1307409" w="1307409">
                <a:moveTo>
                  <a:pt x="0" y="0"/>
                </a:moveTo>
                <a:lnTo>
                  <a:pt x="1307409" y="0"/>
                </a:lnTo>
                <a:lnTo>
                  <a:pt x="1307409" y="1307409"/>
                </a:lnTo>
                <a:lnTo>
                  <a:pt x="0" y="1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490224" y="3672274"/>
            <a:ext cx="1307409" cy="1307409"/>
          </a:xfrm>
          <a:custGeom>
            <a:avLst/>
            <a:gdLst/>
            <a:ahLst/>
            <a:cxnLst/>
            <a:rect r="r" b="b" t="t" l="l"/>
            <a:pathLst>
              <a:path h="1307409" w="1307409">
                <a:moveTo>
                  <a:pt x="0" y="0"/>
                </a:moveTo>
                <a:lnTo>
                  <a:pt x="1307409" y="0"/>
                </a:lnTo>
                <a:lnTo>
                  <a:pt x="1307409" y="1307409"/>
                </a:lnTo>
                <a:lnTo>
                  <a:pt x="0" y="1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3157700" y="3672274"/>
            <a:ext cx="1307409" cy="1307409"/>
          </a:xfrm>
          <a:custGeom>
            <a:avLst/>
            <a:gdLst/>
            <a:ahLst/>
            <a:cxnLst/>
            <a:rect r="r" b="b" t="t" l="l"/>
            <a:pathLst>
              <a:path h="1307409" w="1307409">
                <a:moveTo>
                  <a:pt x="0" y="0"/>
                </a:moveTo>
                <a:lnTo>
                  <a:pt x="1307409" y="0"/>
                </a:lnTo>
                <a:lnTo>
                  <a:pt x="1307409" y="1307409"/>
                </a:lnTo>
                <a:lnTo>
                  <a:pt x="0" y="130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466219" y="3906343"/>
            <a:ext cx="780705" cy="857061"/>
          </a:xfrm>
          <a:custGeom>
            <a:avLst/>
            <a:gdLst/>
            <a:ahLst/>
            <a:cxnLst/>
            <a:rect r="r" b="b" t="t" l="l"/>
            <a:pathLst>
              <a:path h="857061" w="780705">
                <a:moveTo>
                  <a:pt x="0" y="0"/>
                </a:moveTo>
                <a:lnTo>
                  <a:pt x="780705" y="0"/>
                </a:lnTo>
                <a:lnTo>
                  <a:pt x="780705" y="857061"/>
                </a:lnTo>
                <a:lnTo>
                  <a:pt x="0" y="85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4130444" y="3789422"/>
            <a:ext cx="692304" cy="940165"/>
          </a:xfrm>
          <a:custGeom>
            <a:avLst/>
            <a:gdLst/>
            <a:ahLst/>
            <a:cxnLst/>
            <a:rect r="r" b="b" t="t" l="l"/>
            <a:pathLst>
              <a:path h="940165" w="692304">
                <a:moveTo>
                  <a:pt x="0" y="0"/>
                </a:moveTo>
                <a:lnTo>
                  <a:pt x="692303" y="0"/>
                </a:lnTo>
                <a:lnTo>
                  <a:pt x="692303" y="940165"/>
                </a:lnTo>
                <a:lnTo>
                  <a:pt x="0" y="940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734320" y="3940160"/>
            <a:ext cx="819217" cy="789427"/>
          </a:xfrm>
          <a:custGeom>
            <a:avLst/>
            <a:gdLst/>
            <a:ahLst/>
            <a:cxnLst/>
            <a:rect r="r" b="b" t="t" l="l"/>
            <a:pathLst>
              <a:path h="789427" w="819217">
                <a:moveTo>
                  <a:pt x="0" y="0"/>
                </a:moveTo>
                <a:lnTo>
                  <a:pt x="819217" y="0"/>
                </a:lnTo>
                <a:lnTo>
                  <a:pt x="819217" y="789427"/>
                </a:lnTo>
                <a:lnTo>
                  <a:pt x="0" y="7894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3405267" y="5251392"/>
            <a:ext cx="2142657" cy="4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3"/>
              </a:lnSpc>
              <a:spcBef>
                <a:spcPct val="0"/>
              </a:spcBef>
            </a:pPr>
            <a:r>
              <a:rPr lang="en-US" sz="2602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Belief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72600" y="5290384"/>
            <a:ext cx="2142657" cy="4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3"/>
              </a:lnSpc>
              <a:spcBef>
                <a:spcPct val="0"/>
              </a:spcBef>
            </a:pPr>
            <a:r>
              <a:rPr lang="en-US" sz="2602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Desire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40076" y="5290384"/>
            <a:ext cx="2142657" cy="4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3"/>
              </a:lnSpc>
              <a:spcBef>
                <a:spcPct val="0"/>
              </a:spcBef>
            </a:pPr>
            <a:r>
              <a:rPr lang="en-US" sz="2602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Intention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896625" y="-1067519"/>
            <a:ext cx="2354780" cy="2354780"/>
          </a:xfrm>
          <a:custGeom>
            <a:avLst/>
            <a:gdLst/>
            <a:ahLst/>
            <a:cxnLst/>
            <a:rect r="r" b="b" t="t" l="l"/>
            <a:pathLst>
              <a:path h="2354780" w="2354780">
                <a:moveTo>
                  <a:pt x="0" y="0"/>
                </a:moveTo>
                <a:lnTo>
                  <a:pt x="2354779" y="0"/>
                </a:lnTo>
                <a:lnTo>
                  <a:pt x="2354779" y="2354780"/>
                </a:lnTo>
                <a:lnTo>
                  <a:pt x="0" y="2354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6599451" y="8489958"/>
            <a:ext cx="2949126" cy="2949126"/>
          </a:xfrm>
          <a:custGeom>
            <a:avLst/>
            <a:gdLst/>
            <a:ahLst/>
            <a:cxnLst/>
            <a:rect r="r" b="b" t="t" l="l"/>
            <a:pathLst>
              <a:path h="2949126" w="2949126">
                <a:moveTo>
                  <a:pt x="0" y="0"/>
                </a:moveTo>
                <a:lnTo>
                  <a:pt x="2949127" y="0"/>
                </a:lnTo>
                <a:lnTo>
                  <a:pt x="2949127" y="2949126"/>
                </a:lnTo>
                <a:lnTo>
                  <a:pt x="0" y="294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121253" y="1094339"/>
            <a:ext cx="692304" cy="692304"/>
          </a:xfrm>
          <a:custGeom>
            <a:avLst/>
            <a:gdLst/>
            <a:ahLst/>
            <a:cxnLst/>
            <a:rect r="r" b="b" t="t" l="l"/>
            <a:pathLst>
              <a:path h="692304" w="692304">
                <a:moveTo>
                  <a:pt x="0" y="0"/>
                </a:moveTo>
                <a:lnTo>
                  <a:pt x="692303" y="0"/>
                </a:lnTo>
                <a:lnTo>
                  <a:pt x="692303" y="692304"/>
                </a:lnTo>
                <a:lnTo>
                  <a:pt x="0" y="6923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-1230953" y="8230128"/>
            <a:ext cx="3208957" cy="3208957"/>
          </a:xfrm>
          <a:custGeom>
            <a:avLst/>
            <a:gdLst/>
            <a:ahLst/>
            <a:cxnLst/>
            <a:rect r="r" b="b" t="t" l="l"/>
            <a:pathLst>
              <a:path h="3208957" w="3208957">
                <a:moveTo>
                  <a:pt x="0" y="0"/>
                </a:moveTo>
                <a:lnTo>
                  <a:pt x="3208957" y="0"/>
                </a:lnTo>
                <a:lnTo>
                  <a:pt x="3208957" y="3208956"/>
                </a:lnTo>
                <a:lnTo>
                  <a:pt x="0" y="3208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39817" cy="10287000"/>
          </a:xfrm>
          <a:custGeom>
            <a:avLst/>
            <a:gdLst/>
            <a:ahLst/>
            <a:cxnLst/>
            <a:rect r="r" b="b" t="t" l="l"/>
            <a:pathLst>
              <a:path h="10287000" w="6839817">
                <a:moveTo>
                  <a:pt x="0" y="0"/>
                </a:moveTo>
                <a:lnTo>
                  <a:pt x="6839817" y="0"/>
                </a:lnTo>
                <a:lnTo>
                  <a:pt x="68398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98" t="0" r="-1859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26047" y="1028227"/>
            <a:ext cx="5352474" cy="73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9"/>
              </a:lnSpc>
              <a:spcBef>
                <a:spcPct val="0"/>
              </a:spcBef>
            </a:pPr>
            <a:r>
              <a:rPr lang="en-US" sz="4328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Aspectos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26047" y="1651106"/>
            <a:ext cx="4325915" cy="95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18"/>
              </a:lnSpc>
              <a:spcBef>
                <a:spcPct val="0"/>
              </a:spcBef>
            </a:pPr>
            <a:r>
              <a:rPr lang="en-US" sz="5584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Esenciales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319428" y="3526482"/>
            <a:ext cx="9630111" cy="2246658"/>
            <a:chOff x="0" y="0"/>
            <a:chExt cx="2420410" cy="564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0409" cy="564670"/>
            </a:xfrm>
            <a:custGeom>
              <a:avLst/>
              <a:gdLst/>
              <a:ahLst/>
              <a:cxnLst/>
              <a:rect r="r" b="b" t="t" l="l"/>
              <a:pathLst>
                <a:path h="564670" w="2420409">
                  <a:moveTo>
                    <a:pt x="12059" y="0"/>
                  </a:moveTo>
                  <a:lnTo>
                    <a:pt x="2408350" y="0"/>
                  </a:lnTo>
                  <a:cubicBezTo>
                    <a:pt x="2411549" y="0"/>
                    <a:pt x="2414616" y="1270"/>
                    <a:pt x="2416877" y="3532"/>
                  </a:cubicBezTo>
                  <a:cubicBezTo>
                    <a:pt x="2419139" y="5793"/>
                    <a:pt x="2420409" y="8861"/>
                    <a:pt x="2420409" y="12059"/>
                  </a:cubicBezTo>
                  <a:lnTo>
                    <a:pt x="2420409" y="552611"/>
                  </a:lnTo>
                  <a:cubicBezTo>
                    <a:pt x="2420409" y="555809"/>
                    <a:pt x="2419139" y="558876"/>
                    <a:pt x="2416877" y="561138"/>
                  </a:cubicBezTo>
                  <a:cubicBezTo>
                    <a:pt x="2414616" y="563399"/>
                    <a:pt x="2411549" y="564670"/>
                    <a:pt x="2408350" y="564670"/>
                  </a:cubicBezTo>
                  <a:lnTo>
                    <a:pt x="12059" y="564670"/>
                  </a:lnTo>
                  <a:cubicBezTo>
                    <a:pt x="8861" y="564670"/>
                    <a:pt x="5793" y="563399"/>
                    <a:pt x="3532" y="561138"/>
                  </a:cubicBezTo>
                  <a:cubicBezTo>
                    <a:pt x="1270" y="558876"/>
                    <a:pt x="0" y="555809"/>
                    <a:pt x="0" y="552611"/>
                  </a:cubicBezTo>
                  <a:lnTo>
                    <a:pt x="0" y="12059"/>
                  </a:lnTo>
                  <a:cubicBezTo>
                    <a:pt x="0" y="8861"/>
                    <a:pt x="1270" y="5793"/>
                    <a:pt x="3532" y="3532"/>
                  </a:cubicBezTo>
                  <a:cubicBezTo>
                    <a:pt x="5793" y="1270"/>
                    <a:pt x="8861" y="0"/>
                    <a:pt x="120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05C">
                    <a:alpha val="100000"/>
                  </a:srgbClr>
                </a:gs>
                <a:gs pos="100000">
                  <a:srgbClr val="11132C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2420410" cy="65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19428" y="6360562"/>
            <a:ext cx="9630111" cy="2229421"/>
            <a:chOff x="0" y="0"/>
            <a:chExt cx="2420410" cy="5603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0409" cy="560338"/>
            </a:xfrm>
            <a:custGeom>
              <a:avLst/>
              <a:gdLst/>
              <a:ahLst/>
              <a:cxnLst/>
              <a:rect r="r" b="b" t="t" l="l"/>
              <a:pathLst>
                <a:path h="560338" w="2420409">
                  <a:moveTo>
                    <a:pt x="12059" y="0"/>
                  </a:moveTo>
                  <a:lnTo>
                    <a:pt x="2408350" y="0"/>
                  </a:lnTo>
                  <a:cubicBezTo>
                    <a:pt x="2411549" y="0"/>
                    <a:pt x="2414616" y="1270"/>
                    <a:pt x="2416877" y="3532"/>
                  </a:cubicBezTo>
                  <a:cubicBezTo>
                    <a:pt x="2419139" y="5793"/>
                    <a:pt x="2420409" y="8861"/>
                    <a:pt x="2420409" y="12059"/>
                  </a:cubicBezTo>
                  <a:lnTo>
                    <a:pt x="2420409" y="548279"/>
                  </a:lnTo>
                  <a:cubicBezTo>
                    <a:pt x="2420409" y="554939"/>
                    <a:pt x="2415011" y="560338"/>
                    <a:pt x="2408350" y="560338"/>
                  </a:cubicBezTo>
                  <a:lnTo>
                    <a:pt x="12059" y="560338"/>
                  </a:lnTo>
                  <a:cubicBezTo>
                    <a:pt x="8861" y="560338"/>
                    <a:pt x="5793" y="559067"/>
                    <a:pt x="3532" y="556806"/>
                  </a:cubicBezTo>
                  <a:cubicBezTo>
                    <a:pt x="1270" y="554544"/>
                    <a:pt x="0" y="551477"/>
                    <a:pt x="0" y="548279"/>
                  </a:cubicBezTo>
                  <a:lnTo>
                    <a:pt x="0" y="12059"/>
                  </a:lnTo>
                  <a:cubicBezTo>
                    <a:pt x="0" y="8861"/>
                    <a:pt x="1270" y="5793"/>
                    <a:pt x="3532" y="3532"/>
                  </a:cubicBezTo>
                  <a:cubicBezTo>
                    <a:pt x="5793" y="1270"/>
                    <a:pt x="8861" y="0"/>
                    <a:pt x="1205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3205C">
                    <a:alpha val="100000"/>
                  </a:srgbClr>
                </a:gs>
                <a:gs pos="100000">
                  <a:srgbClr val="11132C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2420410" cy="65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35567" y="3281615"/>
            <a:ext cx="767721" cy="76772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52"/>
                </a:lnSpc>
                <a:spcBef>
                  <a:spcPct val="0"/>
                </a:spcBef>
              </a:pPr>
              <a:r>
                <a:rPr lang="en-US" b="true" sz="236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694018" y="3873340"/>
            <a:ext cx="8892565" cy="127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1"/>
              </a:lnSpc>
              <a:spcBef>
                <a:spcPct val="0"/>
              </a:spcBef>
            </a:pPr>
            <a:r>
              <a:rPr lang="en-US" sz="2486" spc="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Deliberación: el que </a:t>
            </a:r>
            <a:r>
              <a:rPr lang="en-US" sz="2486" spc="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permite decidir qué metas debe perseguirse según la situación y las prioridades del agente.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94018" y="6716946"/>
            <a:ext cx="8892565" cy="1273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1"/>
              </a:lnSpc>
              <a:spcBef>
                <a:spcPct val="0"/>
              </a:spcBef>
            </a:pPr>
            <a:r>
              <a:rPr lang="en-US" sz="2486" spc="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Razonamiento de medios-fines: mediante el cual se establece la forma en </a:t>
            </a:r>
            <a:r>
              <a:rPr lang="en-US" sz="2486" spc="1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 dichas metas serán alcanzadas.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935567" y="6230340"/>
            <a:ext cx="767721" cy="76772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52"/>
                </a:lnSpc>
                <a:spcBef>
                  <a:spcPct val="0"/>
                </a:spcBef>
              </a:pPr>
              <a:r>
                <a:rPr lang="en-US" b="true" sz="236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7842" y="3114914"/>
            <a:ext cx="3593102" cy="35931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84889" y="-2304768"/>
            <a:ext cx="5070900" cy="5070900"/>
          </a:xfrm>
          <a:custGeom>
            <a:avLst/>
            <a:gdLst/>
            <a:ahLst/>
            <a:cxnLst/>
            <a:rect r="r" b="b" t="t" l="l"/>
            <a:pathLst>
              <a:path h="5070900" w="5070900">
                <a:moveTo>
                  <a:pt x="0" y="0"/>
                </a:moveTo>
                <a:lnTo>
                  <a:pt x="5070900" y="0"/>
                </a:lnTo>
                <a:lnTo>
                  <a:pt x="5070900" y="5070900"/>
                </a:lnTo>
                <a:lnTo>
                  <a:pt x="0" y="507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7801290" y="4599833"/>
            <a:ext cx="2950485" cy="472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sz="276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Ejemplos 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01290" y="5104332"/>
            <a:ext cx="2686205" cy="95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76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Agente</a:t>
            </a:r>
          </a:p>
          <a:p>
            <a:pPr algn="ctr" marL="0" indent="0" lvl="0">
              <a:lnSpc>
                <a:spcPts val="3864"/>
              </a:lnSpc>
              <a:spcBef>
                <a:spcPct val="0"/>
              </a:spcBef>
            </a:pPr>
            <a:r>
              <a:rPr lang="en-US" sz="2760">
                <a:solidFill>
                  <a:srgbClr val="01E8B9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Deliberativo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707963" y="3673868"/>
            <a:ext cx="872859" cy="872859"/>
          </a:xfrm>
          <a:custGeom>
            <a:avLst/>
            <a:gdLst/>
            <a:ahLst/>
            <a:cxnLst/>
            <a:rect r="r" b="b" t="t" l="l"/>
            <a:pathLst>
              <a:path h="872859" w="872859">
                <a:moveTo>
                  <a:pt x="0" y="0"/>
                </a:moveTo>
                <a:lnTo>
                  <a:pt x="872859" y="0"/>
                </a:lnTo>
                <a:lnTo>
                  <a:pt x="872859" y="872860"/>
                </a:lnTo>
                <a:lnTo>
                  <a:pt x="0" y="872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-5400000">
            <a:off x="2672954" y="828941"/>
            <a:ext cx="1686752" cy="5413552"/>
            <a:chOff x="0" y="0"/>
            <a:chExt cx="7475268" cy="239915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81015" y="2884853"/>
            <a:ext cx="4431807" cy="69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2"/>
              </a:lnSpc>
            </a:pPr>
            <a:r>
              <a:rPr lang="en-US" sz="1987" spc="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Robot autómata, como un</a:t>
            </a:r>
          </a:p>
          <a:p>
            <a:pPr algn="l" marL="0" indent="0" lvl="0">
              <a:lnSpc>
                <a:spcPts val="2782"/>
              </a:lnSpc>
              <a:spcBef>
                <a:spcPct val="0"/>
              </a:spcBef>
            </a:pPr>
            <a:r>
              <a:rPr lang="en-US" sz="1987" spc="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vehículo autónomo.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612822" y="2283599"/>
            <a:ext cx="848627" cy="84862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b="true" sz="2334" spc="98" strike="noStrike" u="none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H="true" flipV="true">
            <a:off x="6461449" y="2707913"/>
            <a:ext cx="2682943" cy="407001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grpSp>
        <p:nvGrpSpPr>
          <p:cNvPr name="Group 16" id="16"/>
          <p:cNvGrpSpPr/>
          <p:nvPr/>
        </p:nvGrpSpPr>
        <p:grpSpPr>
          <a:xfrm rot="-5400000">
            <a:off x="2672954" y="3025566"/>
            <a:ext cx="1686752" cy="5413552"/>
            <a:chOff x="0" y="0"/>
            <a:chExt cx="7475268" cy="239915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181015" y="5081478"/>
            <a:ext cx="4431807" cy="3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2"/>
              </a:lnSpc>
              <a:spcBef>
                <a:spcPct val="0"/>
              </a:spcBef>
            </a:pPr>
            <a:r>
              <a:rPr lang="en-US" sz="1987" spc="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GPS.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612822" y="4480224"/>
            <a:ext cx="848627" cy="84862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b="true" sz="2334" spc="9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-5400000">
            <a:off x="2672954" y="5225615"/>
            <a:ext cx="1686752" cy="5413552"/>
            <a:chOff x="0" y="0"/>
            <a:chExt cx="7475268" cy="239915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81015" y="7214683"/>
            <a:ext cx="4431807" cy="139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2"/>
              </a:lnSpc>
              <a:spcBef>
                <a:spcPct val="0"/>
              </a:spcBef>
            </a:pPr>
            <a:r>
              <a:rPr lang="en-US" sz="1987" spc="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 de </a:t>
            </a:r>
            <a:r>
              <a:rPr lang="en-US" sz="1987" spc="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recomendación en plataformas digitales, en sitios como Amazon, Mercado Libre, Netflix.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612822" y="6680274"/>
            <a:ext cx="848627" cy="84862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b="true" sz="2334" spc="9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H="true" flipV="true">
            <a:off x="6461449" y="4904538"/>
            <a:ext cx="886392" cy="6927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 flipH="true">
            <a:off x="6461449" y="6708016"/>
            <a:ext cx="2682943" cy="396571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-5400000">
            <a:off x="13928294" y="828941"/>
            <a:ext cx="1686752" cy="5413552"/>
            <a:chOff x="0" y="0"/>
            <a:chExt cx="7475268" cy="2399153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2707617" y="2884853"/>
            <a:ext cx="4431807" cy="69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2"/>
              </a:lnSpc>
              <a:spcBef>
                <a:spcPct val="0"/>
              </a:spcBef>
            </a:pPr>
            <a:r>
              <a:rPr lang="en-US" sz="1987" spc="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 de negociación automatizado en bolsa.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788669" y="2283599"/>
            <a:ext cx="848627" cy="84862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b="true" sz="2334" spc="9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-5400000">
            <a:off x="13928294" y="3025566"/>
            <a:ext cx="1686752" cy="5413552"/>
            <a:chOff x="0" y="0"/>
            <a:chExt cx="7475268" cy="23991531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2707617" y="5081478"/>
            <a:ext cx="4431807" cy="69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2"/>
              </a:lnSpc>
              <a:spcBef>
                <a:spcPct val="0"/>
              </a:spcBef>
            </a:pPr>
            <a:r>
              <a:rPr lang="en-US" sz="1987" spc="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Agentes inteligentes como Siri, Alexa o GPT.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1788669" y="4480224"/>
            <a:ext cx="848627" cy="84862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b="true" sz="2334" spc="9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05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-5400000">
            <a:off x="13928294" y="5225615"/>
            <a:ext cx="1686752" cy="5413552"/>
            <a:chOff x="0" y="0"/>
            <a:chExt cx="7475268" cy="2399153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475396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7475396">
                  <a:moveTo>
                    <a:pt x="5683981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7475396" y="23991658"/>
                  </a:lnTo>
                  <a:lnTo>
                    <a:pt x="7475396" y="1953373"/>
                  </a:lnTo>
                  <a:cubicBezTo>
                    <a:pt x="7475269" y="791845"/>
                    <a:pt x="6683550" y="0"/>
                    <a:pt x="5683981" y="0"/>
                  </a:cubicBezTo>
                  <a:close/>
                  <a:moveTo>
                    <a:pt x="7348269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5683981" y="127000"/>
                  </a:lnTo>
                  <a:cubicBezTo>
                    <a:pt x="6613574" y="127000"/>
                    <a:pt x="7348396" y="861822"/>
                    <a:pt x="7348396" y="1953373"/>
                  </a:cubicBezTo>
                  <a:lnTo>
                    <a:pt x="7348396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2707617" y="7214683"/>
            <a:ext cx="4431807" cy="139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2"/>
              </a:lnSpc>
              <a:spcBef>
                <a:spcPct val="0"/>
              </a:spcBef>
            </a:pPr>
            <a:r>
              <a:rPr lang="en-US" sz="1987" spc="8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 de diagnóstico en áreas industriales, como un sistema experto que detecte algún fallo en maquinaría.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1788669" y="6680274"/>
            <a:ext cx="848627" cy="848627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ln w="47625" cap="sq">
              <a:gradFill>
                <a:gsLst>
                  <a:gs pos="0">
                    <a:srgbClr val="00F6B7">
                      <a:alpha val="100000"/>
                    </a:srgbClr>
                  </a:gs>
                  <a:gs pos="100000">
                    <a:srgbClr val="057FC0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268"/>
                </a:lnSpc>
                <a:spcBef>
                  <a:spcPct val="0"/>
                </a:spcBef>
              </a:pPr>
              <a:r>
                <a:rPr lang="en-US" b="true" sz="2334" spc="98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06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V="true">
            <a:off x="9144393" y="2707913"/>
            <a:ext cx="2644276" cy="407001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sp>
        <p:nvSpPr>
          <p:cNvPr name="AutoShape 49" id="49"/>
          <p:cNvSpPr/>
          <p:nvPr/>
        </p:nvSpPr>
        <p:spPr>
          <a:xfrm flipV="true">
            <a:off x="10940944" y="4904538"/>
            <a:ext cx="847725" cy="6927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sp>
        <p:nvSpPr>
          <p:cNvPr name="AutoShape 50" id="50"/>
          <p:cNvSpPr/>
          <p:nvPr/>
        </p:nvSpPr>
        <p:spPr>
          <a:xfrm>
            <a:off x="9144393" y="6708016"/>
            <a:ext cx="2644276" cy="396571"/>
          </a:xfrm>
          <a:prstGeom prst="line">
            <a:avLst/>
          </a:prstGeom>
          <a:ln cap="rnd" w="47625">
            <a:gradFill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  <a:prstDash val="sysDot"/>
            <a:headEnd type="oval" len="lg" w="lg"/>
            <a:tailEnd type="oval" len="lg" w="lg"/>
          </a:ln>
        </p:spPr>
      </p:sp>
      <p:sp>
        <p:nvSpPr>
          <p:cNvPr name="Freeform 51" id="51"/>
          <p:cNvSpPr/>
          <p:nvPr/>
        </p:nvSpPr>
        <p:spPr>
          <a:xfrm flipH="false" flipV="false" rot="0">
            <a:off x="917113" y="-232274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2" id="52"/>
          <p:cNvSpPr/>
          <p:nvPr/>
        </p:nvSpPr>
        <p:spPr>
          <a:xfrm flipH="false" flipV="false" rot="0">
            <a:off x="13298527" y="9920406"/>
            <a:ext cx="3840505" cy="733187"/>
          </a:xfrm>
          <a:custGeom>
            <a:avLst/>
            <a:gdLst/>
            <a:ahLst/>
            <a:cxnLst/>
            <a:rect r="r" b="b" t="t" l="l"/>
            <a:pathLst>
              <a:path h="733187" w="3840505">
                <a:moveTo>
                  <a:pt x="0" y="0"/>
                </a:moveTo>
                <a:lnTo>
                  <a:pt x="3840505" y="0"/>
                </a:lnTo>
                <a:lnTo>
                  <a:pt x="3840505" y="733188"/>
                </a:lnTo>
                <a:lnTo>
                  <a:pt x="0" y="7331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3" id="53"/>
          <p:cNvSpPr/>
          <p:nvPr/>
        </p:nvSpPr>
        <p:spPr>
          <a:xfrm flipH="false" flipV="false" rot="0">
            <a:off x="-1659009" y="9066124"/>
            <a:ext cx="2839631" cy="2839631"/>
          </a:xfrm>
          <a:custGeom>
            <a:avLst/>
            <a:gdLst/>
            <a:ahLst/>
            <a:cxnLst/>
            <a:rect r="r" b="b" t="t" l="l"/>
            <a:pathLst>
              <a:path h="2839631" w="2839631">
                <a:moveTo>
                  <a:pt x="0" y="0"/>
                </a:moveTo>
                <a:lnTo>
                  <a:pt x="2839631" y="0"/>
                </a:lnTo>
                <a:lnTo>
                  <a:pt x="2839631" y="2839631"/>
                </a:lnTo>
                <a:lnTo>
                  <a:pt x="0" y="2839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05C">
                <a:alpha val="100000"/>
              </a:srgbClr>
            </a:gs>
            <a:gs pos="100000">
              <a:srgbClr val="11132C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62182" y="2244664"/>
            <a:ext cx="10763636" cy="1371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9"/>
              </a:lnSpc>
              <a:spcBef>
                <a:spcPct val="0"/>
              </a:spcBef>
            </a:pPr>
            <a:r>
              <a:rPr lang="en-US" sz="8006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Muchas Gracias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7693306" y="-2238067"/>
            <a:ext cx="2901389" cy="10636853"/>
            <a:chOff x="0" y="0"/>
            <a:chExt cx="6544112" cy="239915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44239" cy="23991658"/>
            </a:xfrm>
            <a:custGeom>
              <a:avLst/>
              <a:gdLst/>
              <a:ahLst/>
              <a:cxnLst/>
              <a:rect r="r" b="b" t="t" l="l"/>
              <a:pathLst>
                <a:path h="23991658" w="6544239">
                  <a:moveTo>
                    <a:pt x="4774617" y="0"/>
                  </a:moveTo>
                  <a:lnTo>
                    <a:pt x="0" y="0"/>
                  </a:lnTo>
                  <a:lnTo>
                    <a:pt x="0" y="22039064"/>
                  </a:lnTo>
                  <a:cubicBezTo>
                    <a:pt x="0" y="23199813"/>
                    <a:pt x="791845" y="23991658"/>
                    <a:pt x="1765046" y="23991658"/>
                  </a:cubicBezTo>
                  <a:lnTo>
                    <a:pt x="6544239" y="23991658"/>
                  </a:lnTo>
                  <a:lnTo>
                    <a:pt x="6544239" y="1953373"/>
                  </a:lnTo>
                  <a:cubicBezTo>
                    <a:pt x="6544112" y="791845"/>
                    <a:pt x="5752394" y="0"/>
                    <a:pt x="4774617" y="0"/>
                  </a:cubicBezTo>
                  <a:close/>
                  <a:moveTo>
                    <a:pt x="6417112" y="23864531"/>
                  </a:moveTo>
                  <a:lnTo>
                    <a:pt x="1765046" y="23864531"/>
                  </a:lnTo>
                  <a:cubicBezTo>
                    <a:pt x="861822" y="23864531"/>
                    <a:pt x="127000" y="23129709"/>
                    <a:pt x="127000" y="22039064"/>
                  </a:cubicBezTo>
                  <a:lnTo>
                    <a:pt x="127000" y="127000"/>
                  </a:lnTo>
                  <a:lnTo>
                    <a:pt x="4774617" y="127000"/>
                  </a:lnTo>
                  <a:cubicBezTo>
                    <a:pt x="5682417" y="127000"/>
                    <a:pt x="6417239" y="861822"/>
                    <a:pt x="6417239" y="1953373"/>
                  </a:cubicBezTo>
                  <a:lnTo>
                    <a:pt x="6417239" y="23864531"/>
                  </a:lnTo>
                  <a:close/>
                </a:path>
              </a:pathLst>
            </a:custGeom>
            <a:gradFill rotWithShape="true">
              <a:gsLst>
                <a:gs pos="0">
                  <a:srgbClr val="00F6B7">
                    <a:alpha val="100000"/>
                  </a:srgbClr>
                </a:gs>
                <a:gs pos="100000">
                  <a:srgbClr val="057FC0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258884" y="-4138987"/>
            <a:ext cx="8058233" cy="8058233"/>
          </a:xfrm>
          <a:custGeom>
            <a:avLst/>
            <a:gdLst/>
            <a:ahLst/>
            <a:cxnLst/>
            <a:rect r="r" b="b" t="t" l="l"/>
            <a:pathLst>
              <a:path h="8058233" w="8058233">
                <a:moveTo>
                  <a:pt x="0" y="0"/>
                </a:moveTo>
                <a:lnTo>
                  <a:pt x="8058232" y="0"/>
                </a:lnTo>
                <a:lnTo>
                  <a:pt x="8058232" y="8058233"/>
                </a:lnTo>
                <a:lnTo>
                  <a:pt x="0" y="805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542966" y="6282165"/>
            <a:ext cx="8058233" cy="8058233"/>
          </a:xfrm>
          <a:custGeom>
            <a:avLst/>
            <a:gdLst/>
            <a:ahLst/>
            <a:cxnLst/>
            <a:rect r="r" b="b" t="t" l="l"/>
            <a:pathLst>
              <a:path h="8058233" w="8058233">
                <a:moveTo>
                  <a:pt x="0" y="0"/>
                </a:moveTo>
                <a:lnTo>
                  <a:pt x="8058232" y="0"/>
                </a:lnTo>
                <a:lnTo>
                  <a:pt x="8058232" y="8058233"/>
                </a:lnTo>
                <a:lnTo>
                  <a:pt x="0" y="805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64940" y="-109871"/>
            <a:ext cx="2876852" cy="549217"/>
          </a:xfrm>
          <a:custGeom>
            <a:avLst/>
            <a:gdLst/>
            <a:ahLst/>
            <a:cxnLst/>
            <a:rect r="r" b="b" t="t" l="l"/>
            <a:pathLst>
              <a:path h="549217" w="2876852">
                <a:moveTo>
                  <a:pt x="0" y="0"/>
                </a:moveTo>
                <a:lnTo>
                  <a:pt x="2876852" y="0"/>
                </a:lnTo>
                <a:lnTo>
                  <a:pt x="2876852" y="549218"/>
                </a:lnTo>
                <a:lnTo>
                  <a:pt x="0" y="549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081141" y="10012391"/>
            <a:ext cx="2876852" cy="549217"/>
          </a:xfrm>
          <a:custGeom>
            <a:avLst/>
            <a:gdLst/>
            <a:ahLst/>
            <a:cxnLst/>
            <a:rect r="r" b="b" t="t" l="l"/>
            <a:pathLst>
              <a:path h="549217" w="2876852">
                <a:moveTo>
                  <a:pt x="0" y="0"/>
                </a:moveTo>
                <a:lnTo>
                  <a:pt x="2876852" y="0"/>
                </a:lnTo>
                <a:lnTo>
                  <a:pt x="2876852" y="549218"/>
                </a:lnTo>
                <a:lnTo>
                  <a:pt x="0" y="549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846464" y="4821419"/>
            <a:ext cx="4595071" cy="3461620"/>
          </a:xfrm>
          <a:custGeom>
            <a:avLst/>
            <a:gdLst/>
            <a:ahLst/>
            <a:cxnLst/>
            <a:rect r="r" b="b" t="t" l="l"/>
            <a:pathLst>
              <a:path h="3461620" w="4595071">
                <a:moveTo>
                  <a:pt x="0" y="0"/>
                </a:moveTo>
                <a:lnTo>
                  <a:pt x="4595072" y="0"/>
                </a:lnTo>
                <a:lnTo>
                  <a:pt x="4595072" y="3461620"/>
                </a:lnTo>
                <a:lnTo>
                  <a:pt x="0" y="3461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11089" y="3667680"/>
            <a:ext cx="9265823" cy="48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2"/>
              </a:lnSpc>
              <a:spcBef>
                <a:spcPct val="0"/>
              </a:spcBef>
            </a:pPr>
            <a:r>
              <a:rPr lang="en-US" sz="2887" spc="12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 su atención.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DAGfnGIGkZg</dc:identifier>
  <dcterms:modified xsi:type="dcterms:W3CDTF">2011-08-01T06:04:30Z</dcterms:modified>
  <cp:revision>1</cp:revision>
  <dc:title>Presentación proyecto de inteligencia artificial futurista tecnológico azul oscuro y aguamarina</dc:title>
</cp:coreProperties>
</file>